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79" r:id="rId7"/>
    <p:sldId id="264" r:id="rId8"/>
    <p:sldId id="265" r:id="rId9"/>
    <p:sldId id="267" r:id="rId10"/>
    <p:sldId id="266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6" r:id="rId19"/>
    <p:sldId id="275" r:id="rId20"/>
    <p:sldId id="278" r:id="rId21"/>
    <p:sldId id="277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7.3000000000000009E-2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0.10700000000000001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0.17800000000000002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dLbl>
              <c:idx val="0"/>
              <c:layout>
                <c:manualLayout>
                  <c:x val="-2.4691700922119763E-2"/>
                  <c:y val="-4.83593220824926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0.21400000000000002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0.21400000000000002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0"/>
              <c:layout>
                <c:manualLayout>
                  <c:x val="3.1746472614153982E-2"/>
                  <c:y val="-4.83593220824926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0.21400000000000002</c:v>
                </c:pt>
              </c:numCache>
            </c:numRef>
          </c:val>
        </c:ser>
        <c:axId val="67091840"/>
        <c:axId val="54858880"/>
      </c:barChart>
      <c:catAx>
        <c:axId val="67091840"/>
        <c:scaling>
          <c:orientation val="minMax"/>
        </c:scaling>
        <c:delete val="1"/>
        <c:axPos val="b"/>
        <c:numFmt formatCode="0.00%" sourceLinked="1"/>
        <c:tickLblPos val="none"/>
        <c:crossAx val="54858880"/>
        <c:crosses val="autoZero"/>
        <c:auto val="1"/>
        <c:lblAlgn val="ctr"/>
        <c:lblOffset val="100"/>
      </c:catAx>
      <c:valAx>
        <c:axId val="54858880"/>
        <c:scaling>
          <c:orientation val="minMax"/>
        </c:scaling>
        <c:axPos val="l"/>
        <c:majorGridlines/>
        <c:numFmt formatCode="0.00%" sourceLinked="1"/>
        <c:tickLblPos val="nextTo"/>
        <c:crossAx val="67091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dLbl>
              <c:idx val="0"/>
              <c:layout>
                <c:manualLayout>
                  <c:x val="-1.7572763231691081E-2"/>
                  <c:y val="-3.5702793597630594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7.3000000000000009E-2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dLbl>
              <c:idx val="0"/>
              <c:layout>
                <c:manualLayout>
                  <c:x val="1.9525292479656797E-2"/>
                  <c:y val="8.2391062148378293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0.28900000000000003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0.24900000000000003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0"/>
              <c:layout>
                <c:manualLayout>
                  <c:x val="9.7626462398283983E-3"/>
                  <c:y val="-5.7673743503864811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0.24900000000000003</c:v>
                </c:pt>
              </c:numCache>
            </c:numRef>
          </c:val>
        </c:ser>
        <c:axId val="75757056"/>
        <c:axId val="75758592"/>
      </c:barChart>
      <c:catAx>
        <c:axId val="75757056"/>
        <c:scaling>
          <c:orientation val="minMax"/>
        </c:scaling>
        <c:delete val="1"/>
        <c:axPos val="b"/>
        <c:numFmt formatCode="0.00%" sourceLinked="1"/>
        <c:tickLblPos val="none"/>
        <c:crossAx val="75758592"/>
        <c:crosses val="autoZero"/>
        <c:auto val="1"/>
        <c:lblAlgn val="ctr"/>
        <c:lblOffset val="100"/>
      </c:catAx>
      <c:valAx>
        <c:axId val="75758592"/>
        <c:scaling>
          <c:orientation val="minMax"/>
        </c:scaling>
        <c:axPos val="l"/>
        <c:majorGridlines/>
        <c:numFmt formatCode="0.00%" sourceLinked="1"/>
        <c:tickLblPos val="nextTo"/>
        <c:crossAx val="75757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4626267258549297"/>
          <c:y val="4.6653884879142467E-2"/>
          <c:w val="0.74452947545198256"/>
          <c:h val="0.912184967718273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dLbl>
              <c:idx val="0"/>
              <c:layout>
                <c:manualLayout>
                  <c:x val="-2.2201425786052841E-2"/>
                  <c:y val="-5.2181006027306256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0.17800000000000002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0.21500000000000002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0.36000000000000004</c:v>
                </c:pt>
              </c:numCache>
            </c:numRef>
          </c:val>
        </c:ser>
        <c:axId val="64716800"/>
        <c:axId val="64718336"/>
      </c:barChart>
      <c:catAx>
        <c:axId val="64716800"/>
        <c:scaling>
          <c:orientation val="minMax"/>
        </c:scaling>
        <c:delete val="1"/>
        <c:axPos val="b"/>
        <c:numFmt formatCode="0.00%" sourceLinked="1"/>
        <c:tickLblPos val="none"/>
        <c:crossAx val="64718336"/>
        <c:crosses val="autoZero"/>
        <c:auto val="1"/>
        <c:lblAlgn val="ctr"/>
        <c:lblOffset val="100"/>
      </c:catAx>
      <c:valAx>
        <c:axId val="64718336"/>
        <c:scaling>
          <c:orientation val="minMax"/>
        </c:scaling>
        <c:axPos val="l"/>
        <c:majorGridlines/>
        <c:numFmt formatCode="0.00%" sourceLinked="1"/>
        <c:tickLblPos val="nextTo"/>
        <c:crossAx val="64716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60,00%</c:v>
                </c:pt>
              </c:strCache>
            </c:strRef>
          </c:tx>
          <c:dLbls>
            <c:dLbl>
              <c:idx val="0"/>
              <c:layout>
                <c:manualLayout>
                  <c:x val="2.6193321754128529E-2"/>
                  <c:y val="-2.0659825234406377E-7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0.10700000000000001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0.21500000000000002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0.6080000000000001</c:v>
                </c:pt>
              </c:numCache>
            </c:numRef>
          </c:val>
        </c:ser>
        <c:axId val="64619264"/>
        <c:axId val="64620800"/>
      </c:barChart>
      <c:catAx>
        <c:axId val="64619264"/>
        <c:scaling>
          <c:orientation val="minMax"/>
        </c:scaling>
        <c:delete val="1"/>
        <c:axPos val="b"/>
        <c:numFmt formatCode="0.00%" sourceLinked="1"/>
        <c:tickLblPos val="none"/>
        <c:crossAx val="64620800"/>
        <c:crosses val="autoZero"/>
        <c:auto val="1"/>
        <c:lblAlgn val="ctr"/>
        <c:lblOffset val="100"/>
      </c:catAx>
      <c:valAx>
        <c:axId val="64620800"/>
        <c:scaling>
          <c:orientation val="minMax"/>
        </c:scaling>
        <c:axPos val="l"/>
        <c:majorGridlines/>
        <c:numFmt formatCode="0.00%" sourceLinked="1"/>
        <c:tickLblPos val="nextTo"/>
        <c:crossAx val="64619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80,00%</c:v>
                </c:pt>
              </c:strCache>
            </c:strRef>
          </c:tx>
          <c:dLbls>
            <c:dLbl>
              <c:idx val="0"/>
              <c:layout>
                <c:manualLayout>
                  <c:x val="-1.3064392022285589E-2"/>
                  <c:y val="1.3731843691396383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90,00%</c:v>
                </c:pt>
              </c:strCache>
            </c:strRef>
          </c:tx>
          <c:dLbls>
            <c:dLbl>
              <c:idx val="0"/>
              <c:layout>
                <c:manualLayout>
                  <c:x val="-1.9596588033428383E-2"/>
                  <c:y val="1.3731843691396383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0.78800000000000003</c:v>
                </c:pt>
              </c:numCache>
            </c:numRef>
          </c:val>
        </c:ser>
        <c:axId val="64583936"/>
        <c:axId val="64598016"/>
      </c:barChart>
      <c:catAx>
        <c:axId val="64583936"/>
        <c:scaling>
          <c:orientation val="minMax"/>
        </c:scaling>
        <c:delete val="1"/>
        <c:axPos val="b"/>
        <c:numFmt formatCode="0.00%" sourceLinked="1"/>
        <c:tickLblPos val="none"/>
        <c:crossAx val="64598016"/>
        <c:crosses val="autoZero"/>
        <c:auto val="1"/>
        <c:lblAlgn val="ctr"/>
        <c:lblOffset val="100"/>
      </c:catAx>
      <c:valAx>
        <c:axId val="64598016"/>
        <c:scaling>
          <c:orientation val="minMax"/>
        </c:scaling>
        <c:axPos val="l"/>
        <c:majorGridlines/>
        <c:numFmt formatCode="0.00%" sourceLinked="1"/>
        <c:tickLblPos val="nextTo"/>
        <c:crossAx val="645839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2206704447169421"/>
          <c:y val="4.7195511363730264E-2"/>
          <c:w val="0.69866678884069999"/>
          <c:h val="0.916104168491617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40,00%</c:v>
                </c:pt>
              </c:strCache>
            </c:strRef>
          </c:tx>
          <c:dLbls>
            <c:dLbl>
              <c:idx val="0"/>
              <c:layout>
                <c:manualLayout>
                  <c:x val="-9.8898668579918952E-3"/>
                  <c:y val="-1.0495397817330783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7.3000000000000009E-2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0.10700000000000001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80,00%</c:v>
                </c:pt>
              </c:strCache>
            </c:strRef>
          </c:tx>
          <c:dLbls>
            <c:dLbl>
              <c:idx val="0"/>
              <c:layout>
                <c:manualLayout>
                  <c:x val="-2.3076356001981088E-2"/>
                  <c:y val="-5.5099753900161808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90,00%</c:v>
                </c:pt>
              </c:strCache>
            </c:strRef>
          </c:tx>
          <c:dLbls>
            <c:dLbl>
              <c:idx val="0"/>
              <c:layout>
                <c:manualLayout>
                  <c:x val="-2.6372978287978386E-2"/>
                  <c:y val="1.5742786828617659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0.21500000000000002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0.28600000000000003</c:v>
                </c:pt>
              </c:numCache>
            </c:numRef>
          </c:val>
        </c:ser>
        <c:axId val="65214336"/>
        <c:axId val="65215872"/>
      </c:barChart>
      <c:catAx>
        <c:axId val="65214336"/>
        <c:scaling>
          <c:orientation val="minMax"/>
        </c:scaling>
        <c:delete val="1"/>
        <c:axPos val="b"/>
        <c:numFmt formatCode="0.00%" sourceLinked="1"/>
        <c:tickLblPos val="none"/>
        <c:crossAx val="65215872"/>
        <c:crosses val="autoZero"/>
        <c:auto val="1"/>
        <c:lblAlgn val="ctr"/>
        <c:lblOffset val="100"/>
      </c:catAx>
      <c:valAx>
        <c:axId val="65215872"/>
        <c:scaling>
          <c:orientation val="minMax"/>
        </c:scaling>
        <c:axPos val="l"/>
        <c:majorGridlines/>
        <c:numFmt formatCode="0.00%" sourceLinked="1"/>
        <c:tickLblPos val="nextTo"/>
        <c:crossAx val="65214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70,00%</c:v>
                </c:pt>
              </c:strCache>
            </c:strRef>
          </c:tx>
          <c:dLbls>
            <c:dLbl>
              <c:idx val="0"/>
              <c:layout>
                <c:manualLayout>
                  <c:x val="-1.7729696700366625E-2"/>
                  <c:y val="7.5586839557509481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80,00%</c:v>
                </c:pt>
              </c:strCache>
            </c:strRef>
          </c:tx>
          <c:dLbls>
            <c:dLbl>
              <c:idx val="0"/>
              <c:layout>
                <c:manualLayout>
                  <c:x val="-2.2278226395897462E-2"/>
                  <c:y val="-3.2754297141587445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7.3000000000000009E-2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90,00%</c:v>
                </c:pt>
              </c:strCache>
            </c:strRef>
          </c:tx>
          <c:dLbls>
            <c:dLbl>
              <c:idx val="0"/>
              <c:layout>
                <c:manualLayout>
                  <c:x val="-1.8565188663248012E-2"/>
                  <c:y val="-7.5586839557509481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0.32300000000000006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0.53400000000000003</c:v>
                </c:pt>
              </c:numCache>
            </c:numRef>
          </c:val>
        </c:ser>
        <c:axId val="65510784"/>
        <c:axId val="65528960"/>
      </c:barChart>
      <c:catAx>
        <c:axId val="65510784"/>
        <c:scaling>
          <c:orientation val="minMax"/>
        </c:scaling>
        <c:delete val="1"/>
        <c:axPos val="b"/>
        <c:numFmt formatCode="0.00%" sourceLinked="1"/>
        <c:tickLblPos val="none"/>
        <c:crossAx val="65528960"/>
        <c:crosses val="autoZero"/>
        <c:auto val="1"/>
        <c:lblAlgn val="ctr"/>
        <c:lblOffset val="100"/>
      </c:catAx>
      <c:valAx>
        <c:axId val="65528960"/>
        <c:scaling>
          <c:orientation val="minMax"/>
        </c:scaling>
        <c:axPos val="l"/>
        <c:majorGridlines/>
        <c:numFmt formatCode="0.00%" sourceLinked="1"/>
        <c:tickLblPos val="nextTo"/>
        <c:crossAx val="655107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4374247649459337"/>
          <c:y val="2.8406333463618004E-2"/>
          <c:w val="0.66760150933974116"/>
          <c:h val="0.9173339684711093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50,00%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70,00%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1706729203309328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80,00%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8.5316306755260238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7.3000000000000009E-2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0.32300000000000006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100,00%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0.53400000000000003</c:v>
                </c:pt>
              </c:numCache>
            </c:numRef>
          </c:val>
        </c:ser>
        <c:axId val="65655552"/>
        <c:axId val="65657088"/>
      </c:barChart>
      <c:catAx>
        <c:axId val="65655552"/>
        <c:scaling>
          <c:orientation val="minMax"/>
        </c:scaling>
        <c:delete val="1"/>
        <c:axPos val="b"/>
        <c:numFmt formatCode="0.00%" sourceLinked="1"/>
        <c:tickLblPos val="none"/>
        <c:crossAx val="65657088"/>
        <c:crosses val="autoZero"/>
        <c:auto val="1"/>
        <c:lblAlgn val="ctr"/>
        <c:lblOffset val="100"/>
      </c:catAx>
      <c:valAx>
        <c:axId val="65657088"/>
        <c:scaling>
          <c:orientation val="minMax"/>
        </c:scaling>
        <c:axPos val="l"/>
        <c:majorGridlines/>
        <c:numFmt formatCode="0.00%" sourceLinked="1"/>
        <c:tickLblPos val="nextTo"/>
        <c:crossAx val="65655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0.25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dLbl>
              <c:idx val="0"/>
              <c:layout>
                <c:manualLayout>
                  <c:x val="-1.0078245274334598E-2"/>
                  <c:y val="-4.3268354464880407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0.32300000000000006</c:v>
                </c:pt>
              </c:numCache>
            </c:numRef>
          </c:val>
        </c:ser>
        <c:axId val="69091712"/>
        <c:axId val="69093248"/>
      </c:barChart>
      <c:catAx>
        <c:axId val="69091712"/>
        <c:scaling>
          <c:orientation val="minMax"/>
        </c:scaling>
        <c:delete val="1"/>
        <c:axPos val="b"/>
        <c:numFmt formatCode="0.00%" sourceLinked="1"/>
        <c:tickLblPos val="none"/>
        <c:crossAx val="69093248"/>
        <c:crosses val="autoZero"/>
        <c:auto val="1"/>
        <c:lblAlgn val="ctr"/>
        <c:lblOffset val="100"/>
      </c:catAx>
      <c:valAx>
        <c:axId val="69093248"/>
        <c:scaling>
          <c:orientation val="minMax"/>
        </c:scaling>
        <c:axPos val="l"/>
        <c:majorGridlines/>
        <c:numFmt formatCode="0.00%" sourceLinked="1"/>
        <c:tickLblPos val="nextTo"/>
        <c:crossAx val="69091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dLbl>
              <c:idx val="0"/>
              <c:layout>
                <c:manualLayout>
                  <c:x val="6.7362493187640505E-17"/>
                  <c:y val="-4.7228360485853077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0.25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0.21500000000000002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0.32300000000000006</c:v>
                </c:pt>
              </c:numCache>
            </c:numRef>
          </c:val>
        </c:ser>
        <c:axId val="69252224"/>
        <c:axId val="69253760"/>
      </c:barChart>
      <c:catAx>
        <c:axId val="69252224"/>
        <c:scaling>
          <c:orientation val="minMax"/>
        </c:scaling>
        <c:delete val="1"/>
        <c:axPos val="b"/>
        <c:numFmt formatCode="0.00%" sourceLinked="1"/>
        <c:tickLblPos val="none"/>
        <c:crossAx val="69253760"/>
        <c:crosses val="autoZero"/>
        <c:auto val="1"/>
        <c:lblAlgn val="ctr"/>
        <c:lblOffset val="100"/>
      </c:catAx>
      <c:valAx>
        <c:axId val="69253760"/>
        <c:scaling>
          <c:orientation val="minMax"/>
        </c:scaling>
        <c:axPos val="l"/>
        <c:majorGridlines/>
        <c:numFmt formatCode="0.00%" sourceLinked="1"/>
        <c:tickLblPos val="nextTo"/>
        <c:crossAx val="69252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0.10700000000000001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7.3000000000000009E-2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0.39300000000000007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dLbl>
              <c:idx val="0"/>
              <c:layout>
                <c:manualLayout>
                  <c:x val="2.2358892501261721E-2"/>
                  <c:y val="1.6797075457224329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0.28500000000000003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0"/>
              <c:layout>
                <c:manualLayout>
                  <c:x val="2.0495651459489912E-2"/>
                  <c:y val="0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axId val="69512576"/>
        <c:axId val="69518464"/>
      </c:barChart>
      <c:catAx>
        <c:axId val="69512576"/>
        <c:scaling>
          <c:orientation val="minMax"/>
        </c:scaling>
        <c:delete val="1"/>
        <c:axPos val="b"/>
        <c:numFmt formatCode="0.00%" sourceLinked="1"/>
        <c:tickLblPos val="none"/>
        <c:crossAx val="69518464"/>
        <c:crosses val="autoZero"/>
        <c:auto val="1"/>
        <c:lblAlgn val="ctr"/>
        <c:lblOffset val="100"/>
      </c:catAx>
      <c:valAx>
        <c:axId val="69518464"/>
        <c:scaling>
          <c:orientation val="minMax"/>
        </c:scaling>
        <c:axPos val="l"/>
        <c:majorGridlines/>
        <c:numFmt formatCode="0.00%" sourceLinked="1"/>
        <c:tickLblPos val="nextTo"/>
        <c:crossAx val="69512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7.3000000000000009E-2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0.10700000000000001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0.17800000000000002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0.14400000000000002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0.25</c:v>
                </c:pt>
              </c:numCache>
            </c:numRef>
          </c:val>
        </c:ser>
        <c:axId val="69606784"/>
        <c:axId val="69624960"/>
      </c:barChart>
      <c:catAx>
        <c:axId val="69606784"/>
        <c:scaling>
          <c:orientation val="minMax"/>
        </c:scaling>
        <c:delete val="1"/>
        <c:axPos val="b"/>
        <c:numFmt formatCode="0.00%" sourceLinked="1"/>
        <c:tickLblPos val="none"/>
        <c:crossAx val="69624960"/>
        <c:crosses val="autoZero"/>
        <c:auto val="1"/>
        <c:lblAlgn val="ctr"/>
        <c:lblOffset val="100"/>
      </c:catAx>
      <c:valAx>
        <c:axId val="69624960"/>
        <c:scaling>
          <c:orientation val="minMax"/>
        </c:scaling>
        <c:axPos val="l"/>
        <c:majorGridlines/>
        <c:numFmt formatCode="0.00%" sourceLinked="1"/>
        <c:tickLblPos val="nextTo"/>
        <c:crossAx val="696067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dLbl>
              <c:idx val="0"/>
              <c:layout>
                <c:manualLayout>
                  <c:x val="-1.5432098765432098E-2"/>
                  <c:y val="0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0.10700000000000001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0.25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0.39600000000000007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0"/>
              <c:layout>
                <c:manualLayout>
                  <c:x val="1.3888888888888888E-2"/>
                  <c:y val="-8.4180979826834635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axId val="69816704"/>
        <c:axId val="69818240"/>
      </c:barChart>
      <c:catAx>
        <c:axId val="69816704"/>
        <c:scaling>
          <c:orientation val="minMax"/>
        </c:scaling>
        <c:delete val="1"/>
        <c:axPos val="b"/>
        <c:numFmt formatCode="0.00%" sourceLinked="1"/>
        <c:tickLblPos val="none"/>
        <c:crossAx val="69818240"/>
        <c:crosses val="autoZero"/>
        <c:auto val="1"/>
        <c:lblAlgn val="ctr"/>
        <c:lblOffset val="100"/>
      </c:catAx>
      <c:valAx>
        <c:axId val="69818240"/>
        <c:scaling>
          <c:orientation val="minMax"/>
        </c:scaling>
        <c:axPos val="l"/>
        <c:majorGridlines/>
        <c:numFmt formatCode="0.00%" sourceLinked="1"/>
        <c:tickLblPos val="nextTo"/>
        <c:crossAx val="698167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7.3000000000000009E-2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0.17800000000000002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0.32200000000000006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0"/>
              <c:layout>
                <c:manualLayout>
                  <c:x val="1.5432098765432098E-2"/>
                  <c:y val="8.4180979826834635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axId val="69977216"/>
        <c:axId val="69978752"/>
      </c:barChart>
      <c:catAx>
        <c:axId val="69977216"/>
        <c:scaling>
          <c:orientation val="minMax"/>
        </c:scaling>
        <c:delete val="1"/>
        <c:axPos val="b"/>
        <c:numFmt formatCode="0.00%" sourceLinked="1"/>
        <c:tickLblPos val="none"/>
        <c:crossAx val="69978752"/>
        <c:crosses val="autoZero"/>
        <c:auto val="1"/>
        <c:lblAlgn val="ctr"/>
        <c:lblOffset val="100"/>
      </c:catAx>
      <c:valAx>
        <c:axId val="69978752"/>
        <c:scaling>
          <c:orientation val="minMax"/>
        </c:scaling>
        <c:axPos val="l"/>
        <c:majorGridlines/>
        <c:numFmt formatCode="0.00%" sourceLinked="1"/>
        <c:tickLblPos val="nextTo"/>
        <c:crossAx val="699772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dLbl>
              <c:idx val="0"/>
              <c:layout>
                <c:manualLayout>
                  <c:x val="2.3148148148148147E-2"/>
                  <c:y val="2.8058117134408742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0.10700000000000001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dLbl>
              <c:idx val="0"/>
              <c:layout>
                <c:manualLayout>
                  <c:x val="-7.716049382716049E-3"/>
                  <c:y val="-1.122413064357790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0.17800000000000002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dLbl>
              <c:idx val="0"/>
              <c:layout>
                <c:manualLayout>
                  <c:x val="-1.3888888888888888E-2"/>
                  <c:y val="-8.6987012487729137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0.17800000000000002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0.28900000000000003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0"/>
              <c:layout>
                <c:manualLayout>
                  <c:x val="1.3888888888888888E-2"/>
                  <c:y val="-5.6120653217889713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0.17800000000000002</c:v>
                </c:pt>
              </c:numCache>
            </c:numRef>
          </c:val>
        </c:ser>
        <c:axId val="75490816"/>
        <c:axId val="75492352"/>
      </c:barChart>
      <c:catAx>
        <c:axId val="75490816"/>
        <c:scaling>
          <c:orientation val="minMax"/>
        </c:scaling>
        <c:delete val="1"/>
        <c:axPos val="b"/>
        <c:numFmt formatCode="0.00%" sourceLinked="1"/>
        <c:tickLblPos val="none"/>
        <c:crossAx val="75492352"/>
        <c:crosses val="autoZero"/>
        <c:auto val="1"/>
        <c:lblAlgn val="ctr"/>
        <c:lblOffset val="100"/>
      </c:catAx>
      <c:valAx>
        <c:axId val="75492352"/>
        <c:scaling>
          <c:orientation val="minMax"/>
        </c:scaling>
        <c:axPos val="l"/>
        <c:majorGridlines/>
        <c:numFmt formatCode="0.00%" sourceLinked="1"/>
        <c:tickLblPos val="nextTo"/>
        <c:crossAx val="75490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0.10700000000000001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3.500000000000001E-2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dLbl>
              <c:idx val="0"/>
              <c:layout>
                <c:manualLayout>
                  <c:x val="-2.4691358024691357E-2"/>
                  <c:y val="-8.4180979826834635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dLbl>
              <c:idx val="0"/>
              <c:layout>
                <c:manualLayout>
                  <c:x val="-4.6296296296296294E-3"/>
                  <c:y val="-8.6987012487729137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0.14200000000000002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0.00%</c:formatCode>
                <c:ptCount val="1"/>
                <c:pt idx="0">
                  <c:v>0</c:v>
                </c:pt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0.53900000000000003</c:v>
                </c:pt>
              </c:numCache>
            </c:numRef>
          </c:val>
        </c:ser>
        <c:axId val="75663616"/>
        <c:axId val="75669504"/>
      </c:barChart>
      <c:catAx>
        <c:axId val="75663616"/>
        <c:scaling>
          <c:orientation val="minMax"/>
        </c:scaling>
        <c:delete val="1"/>
        <c:axPos val="b"/>
        <c:numFmt formatCode="0.00%" sourceLinked="1"/>
        <c:tickLblPos val="none"/>
        <c:crossAx val="75669504"/>
        <c:crosses val="autoZero"/>
        <c:auto val="1"/>
        <c:lblAlgn val="ctr"/>
        <c:lblOffset val="100"/>
      </c:catAx>
      <c:valAx>
        <c:axId val="75669504"/>
        <c:scaling>
          <c:orientation val="minMax"/>
        </c:scaling>
        <c:axPos val="l"/>
        <c:majorGridlines/>
        <c:numFmt formatCode="0.00%" sourceLinked="1"/>
        <c:tickLblPos val="nextTo"/>
        <c:crossAx val="75663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99592" y="1988840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Анализ анкет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родителей выпускников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оценки качества образовательной деятельности ОГБПОУ «Ульяновского социально- педагогического колледжа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8864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2.3. Оценка условий для индивидуальной работы с обучающимися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8864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2.4. Оценка наличия дополнительных образовательных программ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0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2.5. Оценка наличия возможности развития творческих способностей и интересов обучающихся, включая их участие в конкурсах и олимпиадах ( в том числе всероссийских и международных), выставках, смотрах, физкультурных мероприятий, в том числе официальных спортивных соревнованиях и других массовых мероприятиях.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2.6. Оценка наличия возможности оказания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педагогической, медицинской и социальной помощи обучающимся.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15616" y="1397000"/>
          <a:ext cx="650438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2.7. Оценка наличия условий организации обучения и воспитания обучающихся с ограниченными возможностями здоровья и инвалидов.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15616" y="1484784"/>
          <a:ext cx="686442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2" y="-1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15616" y="1700808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3.Оценка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качества образовательной деятельности ОГБПОУ УСПК осуществляющего образовательную деятельность, касающейся доброжелательности, вежливости, компетентности работников.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3.1. Насколько процентов вы положительно оцениваете доброжелательность  работников УСПК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71600" y="1397000"/>
          <a:ext cx="7272808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3.2. Насколько процентов Вы удовлетворенны компетентностью работников УСПК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1397000"/>
          <a:ext cx="777686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2" y="-1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15616" y="1196752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4.Оценка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качества образовательной деятельности ОГБПОУ УСПК осуществляющего образовательную деятельность, касающейся удовлетворенностью качеством образовательной деятельности организации 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4.1. Насколько процентов Вы удовлетворенны материально- техническим обеспечением УСПК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39552" y="1397000"/>
          <a:ext cx="770485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2" y="-1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15616" y="1700808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Оценка качества образовательной деятельности ОГБПОУ УСПК осуществляющего образовательную деятельность, касающейся открытости и доступности информации о колледже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4.2. Насколько процентов Вы удовлетворены качеством предоставляемых образовательных услуг в УСПК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55576" y="1196752"/>
          <a:ext cx="72008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4.3. Насколько процентов Вы готовы рекомендовать УСПК родственникам и знакомым.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15616" y="1397000"/>
          <a:ext cx="698477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31032" y="2708920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До новых встреч!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9552" y="188640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1. Оценка полноты и актуальности информации об УСПК, осуществляющей образовательную деятельность на официальном сайте организации в информационно – коммуникационной сети «Интернет», а также информацию размещенной в том числе на официальном сайте в сети Интернет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827584" y="1916832"/>
          <a:ext cx="72008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9552" y="18864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2. Присутствие на официальном сайте колледжа в сети Интернет сведения о педагогических работниках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755576" y="1397000"/>
          <a:ext cx="7560840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9552" y="188640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3. Доступность информации касающейся образовательной деятельности, запрашиваемая по телефону, по электронной почте, с помощью электронных сервисов, представляемых на официальном сайте УСПК в сети Интернет, в том числе наличие возможности внесения предложений, направленных на улучшение работы УСПК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75656" y="1772816"/>
          <a:ext cx="6912768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9552" y="18864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1.4. Доступность сведений о ходе рассмотрения обращений граждан поступивших в организацию от получателей образовательных услуг </a:t>
            </a:r>
          </a:p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 по телефону, электронной почте, с помощью электронных сервисов) доступных на официальном сайте УСПК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75656" y="1988840"/>
          <a:ext cx="68160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2" y="-1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99592" y="1196752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2.Оценка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качества образовательной деятельности ОГБПОУ УСПК осуществляющего образовательную деятельность, касающейся комфортности условий, в которых осуществляется образовательная деятельность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2.1. Оценка материально- технического и информационного обеспечения УСПК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2.2. Оценка наличия необходимости условий для охраны и укрепления здоровья, организации питания обучающихся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458</Words>
  <Application>Microsoft Office PowerPoint</Application>
  <PresentationFormat>Экран 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-----------</cp:lastModifiedBy>
  <cp:revision>14</cp:revision>
  <dcterms:modified xsi:type="dcterms:W3CDTF">2016-02-19T20:13:15Z</dcterms:modified>
</cp:coreProperties>
</file>